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6" r:id="rId11"/>
    <p:sldId id="267" r:id="rId12"/>
    <p:sldId id="264" r:id="rId13"/>
    <p:sldId id="268" r:id="rId14"/>
    <p:sldId id="273" r:id="rId15"/>
    <p:sldId id="270" r:id="rId16"/>
    <p:sldId id="274" r:id="rId17"/>
    <p:sldId id="275" r:id="rId18"/>
    <p:sldId id="276" r:id="rId19"/>
    <p:sldId id="271" r:id="rId20"/>
    <p:sldId id="2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4ED843-1FDD-4B79-86A1-121390CC6604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2EFC5-4CD6-4F1B-88C1-0A1B30C1E0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41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39A5A6-F125-4590-BE3D-CD4DC813796C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30644-1AF1-4A2E-B278-B62422C5D1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936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a claim, take a position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0644-1AF1-4A2E-B278-B62422C5D18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7744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Quick write answer and reasoning.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0644-1AF1-4A2E-B278-B62422C5D18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077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Analogies</a:t>
            </a:r>
            <a:r>
              <a:rPr lang="en-US" baseline="0" dirty="0" smtClean="0"/>
              <a:t> d</a:t>
            </a:r>
            <a:r>
              <a:rPr lang="en-US" dirty="0" smtClean="0"/>
              <a:t>evelop analytical and interpretive skills. Questions can be applied to literary figures, celebrities, athletes, politicians, etc. If </a:t>
            </a:r>
            <a:r>
              <a:rPr lang="en-US" dirty="0" err="1" smtClean="0"/>
              <a:t>Katniss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Everdeen</a:t>
            </a:r>
            <a:r>
              <a:rPr lang="en-US" baseline="0" dirty="0" smtClean="0"/>
              <a:t> were a breakfast cereal, what cereal would she be?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0644-1AF1-4A2E-B278-B62422C5D18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883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Moving beyond making a claim and taking a stand to proposing solutions. This writing is a call to action, convincing the readers to do something.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0644-1AF1-4A2E-B278-B62422C5D18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40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Could also be used as sponges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0644-1AF1-4A2E-B278-B62422C5D18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957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connection</a:t>
            </a:r>
            <a:r>
              <a:rPr lang="en-US" baseline="0" dirty="0" smtClean="0"/>
              <a:t> between the number of books in your house and your chance for success in school?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0644-1AF1-4A2E-B278-B62422C5D18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139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Moving beyond making a claim and taking a stand to proposing solutions. This writing is a call to action, convincing the readers to do something.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430644-1AF1-4A2E-B278-B62422C5D18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741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3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081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16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382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989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3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8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2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08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4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5F9C82-E0D3-44AF-9DE4-349650F6D58A}" type="datetimeFigureOut">
              <a:rPr lang="en-US" smtClean="0"/>
              <a:t>8/11/2014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24E00-F872-45E9-AA8B-37870E1BB7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01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becomingminimalist.com/resolutions-life-habits/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becomingminimalist.com/resolutions-life-habits/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sciencedaily.com/releases/2010/05/100520213116.htm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934" y="653143"/>
            <a:ext cx="6904653" cy="46536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9144000" cy="2387600"/>
          </a:xfrm>
        </p:spPr>
        <p:txBody>
          <a:bodyPr/>
          <a:lstStyle/>
          <a:p>
            <a:r>
              <a:rPr lang="en-US" dirty="0" smtClean="0"/>
              <a:t>Writing into the Day:</a:t>
            </a:r>
            <a:br>
              <a:rPr lang="en-US" dirty="0" smtClean="0"/>
            </a:br>
            <a:r>
              <a:rPr lang="en-US" dirty="0" smtClean="0"/>
              <a:t>Day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97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“The point of an essay is to change things.” </a:t>
            </a:r>
            <a:r>
              <a:rPr lang="en-US" sz="2800" dirty="0" smtClean="0"/>
              <a:t>Educator Edward </a:t>
            </a:r>
            <a:r>
              <a:rPr lang="en-US" sz="2800" dirty="0" err="1" smtClean="0"/>
              <a:t>Tufte</a:t>
            </a:r>
            <a:endParaRPr lang="en-US" sz="3200" dirty="0"/>
          </a:p>
        </p:txBody>
      </p:sp>
      <p:pic>
        <p:nvPicPr>
          <p:cNvPr id="5" name="Content Placeholder 4">
            <a:hlinkClick r:id="rId2"/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9838" y="1825625"/>
            <a:ext cx="5178324" cy="4351338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171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i="1" dirty="0" smtClean="0"/>
              <a:t>“The point of an essay is to change things.” </a:t>
            </a:r>
            <a:r>
              <a:rPr lang="en-US" sz="2800" dirty="0" smtClean="0"/>
              <a:t>Educator Edward </a:t>
            </a:r>
            <a:r>
              <a:rPr lang="en-US" sz="2800" dirty="0" err="1" smtClean="0"/>
              <a:t>Tufte</a:t>
            </a:r>
            <a:endParaRPr lang="en-US" sz="3200" dirty="0"/>
          </a:p>
        </p:txBody>
      </p:sp>
      <p:pic>
        <p:nvPicPr>
          <p:cNvPr id="5" name="Content Placeholder 4">
            <a:hlinkClick r:id="rId2"/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39838" y="1825625"/>
            <a:ext cx="5178324" cy="4351338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Five things you can do to ____</a:t>
            </a:r>
          </a:p>
          <a:p>
            <a:r>
              <a:rPr lang="en-US" dirty="0"/>
              <a:t>s</a:t>
            </a:r>
            <a:r>
              <a:rPr lang="en-US" dirty="0" smtClean="0"/>
              <a:t>tart the school year off right</a:t>
            </a:r>
          </a:p>
          <a:p>
            <a:r>
              <a:rPr lang="en-US" dirty="0"/>
              <a:t>i</a:t>
            </a:r>
            <a:r>
              <a:rPr lang="en-US" dirty="0" smtClean="0"/>
              <a:t>mprove writing</a:t>
            </a:r>
          </a:p>
          <a:p>
            <a:r>
              <a:rPr lang="en-US" dirty="0"/>
              <a:t>g</a:t>
            </a:r>
            <a:r>
              <a:rPr lang="en-US" dirty="0" smtClean="0"/>
              <a:t>et healthy and stay healthy</a:t>
            </a:r>
          </a:p>
          <a:p>
            <a:r>
              <a:rPr lang="en-US" dirty="0"/>
              <a:t>p</a:t>
            </a:r>
            <a:r>
              <a:rPr lang="en-US" dirty="0" smtClean="0"/>
              <a:t>romote world peace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94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It and Claim It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81172" y="1490969"/>
            <a:ext cx="5300078" cy="40420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16824" y="1530220"/>
            <a:ext cx="5542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vocabulary or elements of argument appeared in your writing?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3194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110342" y="10818"/>
            <a:ext cx="5495731" cy="684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409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934" y="653143"/>
            <a:ext cx="6904653" cy="46536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9144000" cy="2387600"/>
          </a:xfrm>
        </p:spPr>
        <p:txBody>
          <a:bodyPr/>
          <a:lstStyle/>
          <a:p>
            <a:r>
              <a:rPr lang="en-US" dirty="0" smtClean="0"/>
              <a:t>Writing into the </a:t>
            </a:r>
            <a:r>
              <a:rPr lang="en-US" dirty="0" smtClean="0"/>
              <a:t>Day:</a:t>
            </a:r>
            <a:br>
              <a:rPr lang="en-US" dirty="0" smtClean="0"/>
            </a:br>
            <a:r>
              <a:rPr lang="en-US" dirty="0" smtClean="0"/>
              <a:t>Day 4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82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CRWP Program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47091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Routinely teach argument </a:t>
            </a:r>
            <a:r>
              <a:rPr lang="en-US" sz="3200" dirty="0" smtClean="0"/>
              <a:t>writing, </a:t>
            </a:r>
            <a:r>
              <a:rPr lang="en-US" sz="3200" dirty="0" smtClean="0"/>
              <a:t>with students reading and writing arguments daily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725" y="1508060"/>
            <a:ext cx="5715000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79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331" y="834992"/>
            <a:ext cx="7723803" cy="470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447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065" y="1731702"/>
            <a:ext cx="4267200" cy="31146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0115" y="1731702"/>
            <a:ext cx="2870718" cy="2870718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4889240" y="2649893"/>
            <a:ext cx="2453951" cy="783771"/>
          </a:xfrm>
          <a:prstGeom prst="rightArrow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61052" y="5215812"/>
            <a:ext cx="36109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books in your house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7912359" y="5215812"/>
            <a:ext cx="3601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success in school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562590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8925" y="2276475"/>
            <a:ext cx="6534150" cy="2305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8522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It and Claim It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81172" y="1490969"/>
            <a:ext cx="5300078" cy="40420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16824" y="1530220"/>
            <a:ext cx="5542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vocabulary or elements of argument appeared in your writing?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3638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4627" y="359033"/>
            <a:ext cx="8237667" cy="617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4889240" y="0"/>
            <a:ext cx="5495731" cy="684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48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you rather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ake a dream vacation for two weeks in the location of your choosing…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209730"/>
            <a:ext cx="4758612" cy="3568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94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Would you rather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ake a dream vacation for two weeks in the location of </a:t>
            </a:r>
            <a:r>
              <a:rPr lang="en-US" smtClean="0"/>
              <a:t>your choosing…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or spend two weeks with anyone in the world, but you must stay in your hometown?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209730"/>
            <a:ext cx="4758612" cy="35689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791776"/>
            <a:ext cx="592455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14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It and Claim It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81172" y="1490969"/>
            <a:ext cx="5300078" cy="40420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16824" y="1530220"/>
            <a:ext cx="55423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vocabulary or elements of argument appeared in your writing?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21585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934" y="653143"/>
            <a:ext cx="6904653" cy="46536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9144000" cy="2387600"/>
          </a:xfrm>
        </p:spPr>
        <p:txBody>
          <a:bodyPr/>
          <a:lstStyle/>
          <a:p>
            <a:r>
              <a:rPr lang="en-US" dirty="0" smtClean="0"/>
              <a:t>Writing into the Day:</a:t>
            </a:r>
            <a:br>
              <a:rPr lang="en-US" dirty="0" smtClean="0"/>
            </a:br>
            <a:r>
              <a:rPr lang="en-US" dirty="0" smtClean="0"/>
              <a:t>Day Two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872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iMAgiN</a:t>
            </a:r>
            <a:r>
              <a:rPr lang="en-US" i="1" dirty="0" err="1" smtClean="0"/>
              <a:t>iff</a:t>
            </a:r>
            <a:endParaRPr lang="en-US" i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89365" y="2332653"/>
            <a:ext cx="3858847" cy="2535416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Imagine (</a:t>
            </a:r>
            <a:r>
              <a:rPr lang="en-US" u="sng" dirty="0" smtClean="0"/>
              <a:t>your name</a:t>
            </a:r>
            <a:r>
              <a:rPr lang="en-US" dirty="0" smtClean="0"/>
              <a:t>) needed an ideal roommate. Who would he or she choose?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George Clooney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Martha Stewart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Bill Gates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Mick Jagger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Woody Allen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Chewbacca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718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Name It and Claim It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981172" y="1490969"/>
            <a:ext cx="5300078" cy="40420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16824" y="1530220"/>
            <a:ext cx="55423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vocabulary or elements of argument appeared in your writing? How can you use this in your classroom?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0665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5934" y="653143"/>
            <a:ext cx="6904653" cy="46536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0" y="1122363"/>
            <a:ext cx="9144000" cy="2387600"/>
          </a:xfrm>
        </p:spPr>
        <p:txBody>
          <a:bodyPr/>
          <a:lstStyle/>
          <a:p>
            <a:r>
              <a:rPr lang="en-US" dirty="0" smtClean="0"/>
              <a:t>Writing into the Day:</a:t>
            </a:r>
            <a:br>
              <a:rPr lang="en-US" dirty="0" smtClean="0"/>
            </a:br>
            <a:r>
              <a:rPr lang="en-US" dirty="0" smtClean="0"/>
              <a:t>Day Three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72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387</Words>
  <Application>Microsoft Office PowerPoint</Application>
  <PresentationFormat>Widescreen</PresentationFormat>
  <Paragraphs>50</Paragraphs>
  <Slides>20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Writing into the Day: Day One</vt:lpstr>
      <vt:lpstr>PowerPoint Presentation</vt:lpstr>
      <vt:lpstr>Would you rather</vt:lpstr>
      <vt:lpstr>Would you rather</vt:lpstr>
      <vt:lpstr>Name It and Claim It</vt:lpstr>
      <vt:lpstr>Writing into the Day: Day Two</vt:lpstr>
      <vt:lpstr>iMAgiNiff</vt:lpstr>
      <vt:lpstr>Name It and Claim It</vt:lpstr>
      <vt:lpstr>Writing into the Day: Day Three</vt:lpstr>
      <vt:lpstr>“The point of an essay is to change things.” Educator Edward Tufte</vt:lpstr>
      <vt:lpstr>“The point of an essay is to change things.” Educator Edward Tufte</vt:lpstr>
      <vt:lpstr>Name It and Claim It</vt:lpstr>
      <vt:lpstr>PowerPoint Presentation</vt:lpstr>
      <vt:lpstr>Writing into the Day: Day 4 </vt:lpstr>
      <vt:lpstr>CRWP Program Goal</vt:lpstr>
      <vt:lpstr>PowerPoint Presentation</vt:lpstr>
      <vt:lpstr>PowerPoint Presentation</vt:lpstr>
      <vt:lpstr>PowerPoint Presentation</vt:lpstr>
      <vt:lpstr>Name It and Claim It</vt:lpstr>
      <vt:lpstr>PowerPoint Presentation</vt:lpstr>
    </vt:vector>
  </TitlesOfParts>
  <Company>Missouri State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Writing into the Day</dc:title>
  <dc:creator>Appel, Colleen A</dc:creator>
  <cp:lastModifiedBy>Appel, Colleen A</cp:lastModifiedBy>
  <cp:revision>11</cp:revision>
  <cp:lastPrinted>2014-07-29T21:09:55Z</cp:lastPrinted>
  <dcterms:created xsi:type="dcterms:W3CDTF">2014-07-29T20:15:51Z</dcterms:created>
  <dcterms:modified xsi:type="dcterms:W3CDTF">2014-08-11T17:08:58Z</dcterms:modified>
</cp:coreProperties>
</file>